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E6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56"/>
    <p:restoredTop sz="94643"/>
  </p:normalViewPr>
  <p:slideViewPr>
    <p:cSldViewPr snapToGrid="0" snapToObjects="1">
      <p:cViewPr varScale="1">
        <p:scale>
          <a:sx n="54" d="100"/>
          <a:sy n="54" d="100"/>
        </p:scale>
        <p:origin x="82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F0D14-2946-9F42-B267-5D6F6F481A1C}" type="datetimeFigureOut">
              <a:rPr lang="de-DE" smtClean="0"/>
              <a:t>09.05.2019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549FC-034F-A247-883A-9B6E27FA52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3230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F0D14-2946-9F42-B267-5D6F6F481A1C}" type="datetimeFigureOut">
              <a:rPr lang="de-DE" smtClean="0"/>
              <a:t>09.05.2019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549FC-034F-A247-883A-9B6E27FA52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9984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F0D14-2946-9F42-B267-5D6F6F481A1C}" type="datetimeFigureOut">
              <a:rPr lang="de-DE" smtClean="0"/>
              <a:t>09.05.2019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549FC-034F-A247-883A-9B6E27FA52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9292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F0D14-2946-9F42-B267-5D6F6F481A1C}" type="datetimeFigureOut">
              <a:rPr lang="de-DE" smtClean="0"/>
              <a:t>09.05.2019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549FC-034F-A247-883A-9B6E27FA52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397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F0D14-2946-9F42-B267-5D6F6F481A1C}" type="datetimeFigureOut">
              <a:rPr lang="de-DE" smtClean="0"/>
              <a:t>09.05.2019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549FC-034F-A247-883A-9B6E27FA52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664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F0D14-2946-9F42-B267-5D6F6F481A1C}" type="datetimeFigureOut">
              <a:rPr lang="de-DE" smtClean="0"/>
              <a:t>09.05.2019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549FC-034F-A247-883A-9B6E27FA52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8476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F0D14-2946-9F42-B267-5D6F6F481A1C}" type="datetimeFigureOut">
              <a:rPr lang="de-DE" smtClean="0"/>
              <a:t>09.05.2019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549FC-034F-A247-883A-9B6E27FA52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8642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F0D14-2946-9F42-B267-5D6F6F481A1C}" type="datetimeFigureOut">
              <a:rPr lang="de-DE" smtClean="0"/>
              <a:t>09.05.2019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549FC-034F-A247-883A-9B6E27FA52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4774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F0D14-2946-9F42-B267-5D6F6F481A1C}" type="datetimeFigureOut">
              <a:rPr lang="de-DE" smtClean="0"/>
              <a:t>09.05.2019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549FC-034F-A247-883A-9B6E27FA52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6927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F0D14-2946-9F42-B267-5D6F6F481A1C}" type="datetimeFigureOut">
              <a:rPr lang="de-DE" smtClean="0"/>
              <a:t>09.05.2019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549FC-034F-A247-883A-9B6E27FA52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3318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F0D14-2946-9F42-B267-5D6F6F481A1C}" type="datetimeFigureOut">
              <a:rPr lang="de-DE" smtClean="0"/>
              <a:t>09.05.2019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549FC-034F-A247-883A-9B6E27FA52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0095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F0D14-2946-9F42-B267-5D6F6F481A1C}" type="datetimeFigureOut">
              <a:rPr lang="de-DE" smtClean="0"/>
              <a:t>09.05.2019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549FC-034F-A247-883A-9B6E27FA52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9060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9E185537-8B8C-EC48-9F1B-DAF8A0554B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250" y="501650"/>
            <a:ext cx="5905500" cy="585470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73519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Bildschirmpräsentation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Jan Ehrler</dc:creator>
  <cp:lastModifiedBy>Baehler Michèle BAG</cp:lastModifiedBy>
  <cp:revision>6</cp:revision>
  <dcterms:created xsi:type="dcterms:W3CDTF">2019-03-07T16:26:52Z</dcterms:created>
  <dcterms:modified xsi:type="dcterms:W3CDTF">2019-05-09T09:31:02Z</dcterms:modified>
</cp:coreProperties>
</file>